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Barlow Bold" panose="020B0604020202020204" charset="0"/>
      <p:bold r:id="rId13"/>
    </p:embeddedFont>
    <p:embeddedFont>
      <p:font typeface="Montserrat" panose="00000500000000000000" pitchFamily="2" charset="0"/>
      <p:regular r:id="rId14"/>
      <p:bold r:id="rId15"/>
      <p:italic r:id="rId16"/>
      <p:boldItalic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55" d="100"/>
          <a:sy n="55" d="100"/>
        </p:scale>
        <p:origin x="40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80593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Text 0"/>
          <p:cNvSpPr/>
          <p:nvPr/>
        </p:nvSpPr>
        <p:spPr>
          <a:xfrm>
            <a:off x="6244709" y="943930"/>
            <a:ext cx="7627382" cy="19671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ScrapeVerse by Compile Crew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6244709" y="3305451"/>
            <a:ext cx="762738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This project </a:t>
            </a:r>
            <a:r>
              <a:rPr lang="en-US" sz="1700" dirty="0">
                <a:solidFill>
                  <a:schemeClr val="bg1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demonstrates</a:t>
            </a: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the power of web scraping and analysis by collecting financial information from Yahoo Finance and presenting it in a user-friendly web interface</a:t>
            </a:r>
            <a:endParaRPr lang="en-US" sz="17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49371B-9D22-4F0B-4E00-59038E362D55}"/>
              </a:ext>
            </a:extLst>
          </p:cNvPr>
          <p:cNvSpPr txBox="1"/>
          <p:nvPr/>
        </p:nvSpPr>
        <p:spPr>
          <a:xfrm>
            <a:off x="10787607" y="5046561"/>
            <a:ext cx="6366757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700" dirty="0">
                <a:solidFill>
                  <a:schemeClr val="bg1"/>
                </a:solidFill>
                <a:latin typeface="Montserrat" panose="00000500000000000000" pitchFamily="2" charset="0"/>
              </a:rPr>
              <a:t>By</a:t>
            </a:r>
          </a:p>
          <a:p>
            <a:r>
              <a:rPr lang="en-IN" sz="1700" dirty="0">
                <a:solidFill>
                  <a:schemeClr val="bg1"/>
                </a:solidFill>
                <a:latin typeface="Montserrat" panose="00000500000000000000" pitchFamily="2" charset="0"/>
              </a:rPr>
              <a:t>Tarun Lagadapati</a:t>
            </a:r>
          </a:p>
          <a:p>
            <a:r>
              <a:rPr lang="en-IN" sz="1700" dirty="0">
                <a:solidFill>
                  <a:schemeClr val="bg1"/>
                </a:solidFill>
                <a:latin typeface="Montserrat" panose="00000500000000000000" pitchFamily="2" charset="0"/>
              </a:rPr>
              <a:t>Sudhish Cherukuri</a:t>
            </a:r>
          </a:p>
          <a:p>
            <a:r>
              <a:rPr lang="en-IN" sz="1700" dirty="0">
                <a:solidFill>
                  <a:schemeClr val="bg1"/>
                </a:solidFill>
                <a:latin typeface="Montserrat" panose="00000500000000000000" pitchFamily="2" charset="0"/>
              </a:rPr>
              <a:t>Krishna Teja Rayapudi</a:t>
            </a:r>
          </a:p>
          <a:p>
            <a:r>
              <a:rPr lang="en-IN" sz="1700" dirty="0">
                <a:solidFill>
                  <a:schemeClr val="bg1"/>
                </a:solidFill>
                <a:latin typeface="Montserrat" panose="00000500000000000000" pitchFamily="2" charset="0"/>
              </a:rPr>
              <a:t>Saivenkat Chinta</a:t>
            </a:r>
          </a:p>
          <a:p>
            <a:r>
              <a:rPr lang="en-IN" sz="1700" dirty="0">
                <a:solidFill>
                  <a:schemeClr val="bg1"/>
                </a:solidFill>
                <a:latin typeface="Montserrat" panose="00000500000000000000" pitchFamily="2" charset="0"/>
              </a:rPr>
              <a:t>Jashmitha Daggupati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FA40661-284B-73EA-7441-347D62A07A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67980" y="7800410"/>
            <a:ext cx="1971950" cy="31436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Text 0"/>
          <p:cNvSpPr/>
          <p:nvPr/>
        </p:nvSpPr>
        <p:spPr>
          <a:xfrm>
            <a:off x="758309" y="2064425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Conclusion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3345775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941427" y="3418403"/>
            <a:ext cx="121087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462326" y="334577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Summary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462326" y="3831908"/>
            <a:ext cx="3001447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ScrapeVerse demonstrates Go's efficiency for scalable web scraping.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4680347" y="3345775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9" name="Text 6"/>
          <p:cNvSpPr/>
          <p:nvPr/>
        </p:nvSpPr>
        <p:spPr>
          <a:xfrm>
            <a:off x="4828223" y="3418403"/>
            <a:ext cx="191572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384363" y="334577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Future Improvements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384363" y="3831908"/>
            <a:ext cx="3001447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Add historical data analysis and enhance frontend interactivity.</a:t>
            </a:r>
            <a:endParaRPr lang="en-US" sz="1700" dirty="0"/>
          </a:p>
        </p:txBody>
      </p:sp>
      <p:sp>
        <p:nvSpPr>
          <p:cNvPr id="12" name="Shape 9"/>
          <p:cNvSpPr/>
          <p:nvPr/>
        </p:nvSpPr>
        <p:spPr>
          <a:xfrm>
            <a:off x="758309" y="5332333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3" name="Text 10"/>
          <p:cNvSpPr/>
          <p:nvPr/>
        </p:nvSpPr>
        <p:spPr>
          <a:xfrm>
            <a:off x="909638" y="5404961"/>
            <a:ext cx="184666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462326" y="533233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Final Thoughts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462326" y="5818465"/>
            <a:ext cx="692336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Go excels in concurrent and backend development projects.</a:t>
            </a:r>
            <a:endParaRPr lang="en-US" sz="1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583775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What is Go?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837980"/>
            <a:ext cx="2978110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Programming Paradigm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410789"/>
            <a:ext cx="4018359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Statically typed, compiled language for simplicity and efficiency.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5312926" y="383798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Historical Evolution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12926" y="4410789"/>
            <a:ext cx="4018359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Created at Google in 2007, released in 2009.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9867543" y="383798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Key Improvements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67543" y="4410789"/>
            <a:ext cx="4018359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Addresses C/C++ issues like dependency management and concurrency.</a:t>
            </a:r>
            <a:endParaRPr lang="en-US" sz="17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DF5125E-D280-2945-86D9-4DAFF2FA06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33256" y="7800410"/>
            <a:ext cx="1971950" cy="31436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58309" y="3526869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Key Features of Go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4699873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941427" y="4772501"/>
            <a:ext cx="121087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462326" y="469987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Concurrency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462326" y="5186005"/>
            <a:ext cx="5744647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Goroutines and channels for efficient parallel task management.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7423547" y="4699873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9" name="Text 6"/>
          <p:cNvSpPr/>
          <p:nvPr/>
        </p:nvSpPr>
        <p:spPr>
          <a:xfrm>
            <a:off x="7571423" y="4772501"/>
            <a:ext cx="191572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8127563" y="469987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Tooling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8127563" y="5186005"/>
            <a:ext cx="574464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Built-in tools for testing, formatting, and building.</a:t>
            </a:r>
            <a:endParaRPr lang="en-US" sz="1700" dirty="0"/>
          </a:p>
        </p:txBody>
      </p:sp>
      <p:sp>
        <p:nvSpPr>
          <p:cNvPr id="12" name="Shape 9"/>
          <p:cNvSpPr/>
          <p:nvPr/>
        </p:nvSpPr>
        <p:spPr>
          <a:xfrm>
            <a:off x="758309" y="6339721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3" name="Text 10"/>
          <p:cNvSpPr/>
          <p:nvPr/>
        </p:nvSpPr>
        <p:spPr>
          <a:xfrm>
            <a:off x="909638" y="6412349"/>
            <a:ext cx="184666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462326" y="633972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Simplicity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462326" y="6825853"/>
            <a:ext cx="574464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Minimal syntax enhances developer productivity.</a:t>
            </a:r>
            <a:endParaRPr lang="en-US" sz="1700" dirty="0"/>
          </a:p>
        </p:txBody>
      </p:sp>
      <p:sp>
        <p:nvSpPr>
          <p:cNvPr id="16" name="Shape 13"/>
          <p:cNvSpPr/>
          <p:nvPr/>
        </p:nvSpPr>
        <p:spPr>
          <a:xfrm>
            <a:off x="7423547" y="6339721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7" name="Text 14"/>
          <p:cNvSpPr/>
          <p:nvPr/>
        </p:nvSpPr>
        <p:spPr>
          <a:xfrm>
            <a:off x="7563803" y="6412349"/>
            <a:ext cx="206931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8127563" y="633972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Performance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8127563" y="6825853"/>
            <a:ext cx="5744647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Highly efficient for backend systems and deployments.</a:t>
            </a:r>
            <a:endParaRPr lang="en-US" sz="170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FF3AAB46-D5F2-0969-A81C-8F406343CD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72817" y="7649170"/>
            <a:ext cx="3057583" cy="487441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FA0C8A9-E45B-9158-DCED-6A918E97496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29966" r="1204" b="29379"/>
          <a:stretch/>
        </p:blipFill>
        <p:spPr>
          <a:xfrm>
            <a:off x="0" y="0"/>
            <a:ext cx="14630400" cy="334577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Text 0"/>
          <p:cNvSpPr/>
          <p:nvPr/>
        </p:nvSpPr>
        <p:spPr>
          <a:xfrm>
            <a:off x="6244709" y="996196"/>
            <a:ext cx="6364843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Why Go for ScrapeVerse?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4709" y="2033826"/>
            <a:ext cx="1083231" cy="173319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52861" y="225040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Efficiency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652861" y="2736533"/>
            <a:ext cx="6219230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Concurrency model ideal for web scraping stock websites.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44709" y="3767018"/>
            <a:ext cx="1083231" cy="173319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52861" y="398359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Ease of Use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652861" y="4469725"/>
            <a:ext cx="621923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Simple syntax for rapid API and scraping logic.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44709" y="5500211"/>
            <a:ext cx="1083231" cy="173319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52861" y="571678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Reliability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652861" y="6202918"/>
            <a:ext cx="621923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Strong type system ensures fewer runtime errors.</a:t>
            </a:r>
            <a:endParaRPr lang="en-US" sz="170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A92686E-342D-74BA-4644-05D1078C674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552844" y="7778926"/>
            <a:ext cx="1971950" cy="31436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0819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Text 0"/>
          <p:cNvSpPr/>
          <p:nvPr/>
        </p:nvSpPr>
        <p:spPr>
          <a:xfrm>
            <a:off x="758309" y="3981212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ScrapeVerse Features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9884" y="5018842"/>
            <a:ext cx="541615" cy="54161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58309" y="577703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Scraping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58309" y="6263164"/>
            <a:ext cx="303466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Collects real-time stock data from Yahoo Finance.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17896" y="5018842"/>
            <a:ext cx="541615" cy="54161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117896" y="577703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Analysis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117896" y="6263164"/>
            <a:ext cx="303478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Identifies top gainers/losers, sorts data by price and search for a stock.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77601" y="5018842"/>
            <a:ext cx="541615" cy="54161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77601" y="577703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Exporting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477601" y="6263164"/>
            <a:ext cx="303478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Allows downloading data in CSV format.</a:t>
            </a:r>
            <a:endParaRPr lang="en-US" sz="17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37307" y="5018842"/>
            <a:ext cx="541615" cy="54161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837307" y="577703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Interactive API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10837307" y="6263164"/>
            <a:ext cx="303478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Built with Gin framework for smooth HTTP handling.</a:t>
            </a:r>
            <a:endParaRPr lang="en-US" sz="17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4132D4E-7E2B-D502-9F30-CABA52C1365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297387" y="7742537"/>
            <a:ext cx="2234564" cy="35623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58309" y="1340525"/>
            <a:ext cx="6316980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Challenges and Solutions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2378154"/>
            <a:ext cx="7627382" cy="4510802"/>
          </a:xfrm>
          <a:prstGeom prst="roundRect">
            <a:avLst>
              <a:gd name="adj" fmla="val 4323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65929" y="2385774"/>
            <a:ext cx="7612142" cy="62174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982504" y="2523292"/>
            <a:ext cx="33691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Challenge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4792385" y="2523292"/>
            <a:ext cx="33691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Solution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765929" y="3007519"/>
            <a:ext cx="7612142" cy="96845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982504" y="3145036"/>
            <a:ext cx="336911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Managing multiple web requests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4792385" y="3145036"/>
            <a:ext cx="336911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Utilized Go's goroutines for concurrent processing</a:t>
            </a:r>
            <a:endParaRPr lang="en-US" sz="1700" dirty="0"/>
          </a:p>
        </p:txBody>
      </p:sp>
      <p:sp>
        <p:nvSpPr>
          <p:cNvPr id="11" name="Shape 8"/>
          <p:cNvSpPr/>
          <p:nvPr/>
        </p:nvSpPr>
        <p:spPr>
          <a:xfrm>
            <a:off x="765929" y="3975973"/>
            <a:ext cx="7612142" cy="96845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2" name="Text 9"/>
          <p:cNvSpPr/>
          <p:nvPr/>
        </p:nvSpPr>
        <p:spPr>
          <a:xfrm>
            <a:off x="982504" y="4113490"/>
            <a:ext cx="336911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Preventing duplicate data scraping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4792385" y="4113490"/>
            <a:ext cx="336911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Implemented scraping status flag</a:t>
            </a:r>
            <a:endParaRPr lang="en-US" sz="1700" dirty="0"/>
          </a:p>
        </p:txBody>
      </p:sp>
      <p:sp>
        <p:nvSpPr>
          <p:cNvPr id="14" name="Shape 11"/>
          <p:cNvSpPr/>
          <p:nvPr/>
        </p:nvSpPr>
        <p:spPr>
          <a:xfrm>
            <a:off x="765929" y="4944428"/>
            <a:ext cx="7612142" cy="96845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982504" y="5081945"/>
            <a:ext cx="336911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Handling dynamic data changes</a:t>
            </a:r>
            <a:endParaRPr lang="en-US" sz="1700" dirty="0"/>
          </a:p>
        </p:txBody>
      </p:sp>
      <p:sp>
        <p:nvSpPr>
          <p:cNvPr id="16" name="Text 13"/>
          <p:cNvSpPr/>
          <p:nvPr/>
        </p:nvSpPr>
        <p:spPr>
          <a:xfrm>
            <a:off x="4792385" y="5081945"/>
            <a:ext cx="336911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Used HTML attribute selectors for precise extraction</a:t>
            </a:r>
            <a:endParaRPr lang="en-US" sz="1700" dirty="0"/>
          </a:p>
        </p:txBody>
      </p:sp>
      <p:sp>
        <p:nvSpPr>
          <p:cNvPr id="17" name="Shape 14"/>
          <p:cNvSpPr/>
          <p:nvPr/>
        </p:nvSpPr>
        <p:spPr>
          <a:xfrm>
            <a:off x="765929" y="5912882"/>
            <a:ext cx="7612142" cy="96845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982504" y="6050399"/>
            <a:ext cx="33691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Parsing irregular data formats</a:t>
            </a:r>
            <a:endParaRPr lang="en-US" sz="1700" dirty="0"/>
          </a:p>
        </p:txBody>
      </p:sp>
      <p:sp>
        <p:nvSpPr>
          <p:cNvPr id="19" name="Text 16"/>
          <p:cNvSpPr/>
          <p:nvPr/>
        </p:nvSpPr>
        <p:spPr>
          <a:xfrm>
            <a:off x="4792385" y="6050399"/>
            <a:ext cx="336911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Added error handling to clean and parse data</a:t>
            </a:r>
            <a:endParaRPr lang="en-US" sz="1700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5E55F4BD-EE1F-3A3F-0B7A-DAF59CA4C6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84761" y="7260226"/>
            <a:ext cx="2053041" cy="839881"/>
          </a:xfrm>
          <a:prstGeom prst="rect">
            <a:avLst/>
          </a:prstGeom>
        </p:spPr>
      </p:pic>
      <p:pic>
        <p:nvPicPr>
          <p:cNvPr id="2050" name="Picture 2" descr="Watch Yahoo Finance for Free | DIRECTV Insider">
            <a:extLst>
              <a:ext uri="{FF2B5EF4-FFF2-40B4-BE49-F238E27FC236}">
                <a16:creationId xmlns:a16="http://schemas.microsoft.com/office/drawing/2014/main" id="{FEAB0386-8315-A3E7-F745-4E61B53D04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22288" y="425158"/>
            <a:ext cx="5711342" cy="321263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Golang and why it matters. Go, or as its easily google-able… | by James  O'Toole | Medium">
            <a:extLst>
              <a:ext uri="{FF2B5EF4-FFF2-40B4-BE49-F238E27FC236}">
                <a16:creationId xmlns:a16="http://schemas.microsoft.com/office/drawing/2014/main" id="{AFAA1F67-B1D2-A849-452E-78529CF408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9665" y="3551922"/>
            <a:ext cx="3991616" cy="3708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532811"/>
            <a:ext cx="5732145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Project Demonstration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551723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Home Page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58309" y="6003369"/>
            <a:ext cx="415456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Displays API endpoints and features.</a:t>
            </a:r>
            <a:endParaRPr lang="en-US" sz="1700" dirty="0"/>
          </a:p>
        </p:txBody>
      </p:sp>
      <p:sp>
        <p:nvSpPr>
          <p:cNvPr id="7" name="Text 3"/>
          <p:cNvSpPr/>
          <p:nvPr/>
        </p:nvSpPr>
        <p:spPr>
          <a:xfrm>
            <a:off x="5237798" y="551723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Analyze Page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37798" y="6003369"/>
            <a:ext cx="4154686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Shows stock analysis results with interactive elements.</a:t>
            </a:r>
            <a:endParaRPr lang="en-US" sz="1700" dirty="0"/>
          </a:p>
        </p:txBody>
      </p:sp>
      <p:sp>
        <p:nvSpPr>
          <p:cNvPr id="10" name="Text 5"/>
          <p:cNvSpPr/>
          <p:nvPr/>
        </p:nvSpPr>
        <p:spPr>
          <a:xfrm>
            <a:off x="9717405" y="551723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Export Feature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717405" y="6003369"/>
            <a:ext cx="4154567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Demonstrates CSV export functionality with data preview.</a:t>
            </a:r>
            <a:endParaRPr lang="en-US" sz="17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D052448-B096-D405-21C6-DEAE587B3D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68118" y="7777261"/>
            <a:ext cx="1971950" cy="31436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7D26065-FC58-DF04-13DD-7A0D5366FEC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-2401" b="3025"/>
          <a:stretch/>
        </p:blipFill>
        <p:spPr>
          <a:xfrm>
            <a:off x="4983734" y="2650700"/>
            <a:ext cx="4532844" cy="255171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32D6538-7E2C-C1D4-0C8A-76C281C6B68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2881"/>
          <a:stretch/>
        </p:blipFill>
        <p:spPr>
          <a:xfrm>
            <a:off x="412834" y="2634707"/>
            <a:ext cx="4384994" cy="256770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62FB364-93BA-DFF7-6BDE-D283D75501FE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426" t="16779" r="-426" b="16629"/>
          <a:stretch/>
        </p:blipFill>
        <p:spPr>
          <a:xfrm>
            <a:off x="9680185" y="2650700"/>
            <a:ext cx="3873908" cy="257969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58309" y="4143732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Sample Code Highlight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5181362"/>
            <a:ext cx="4226838" cy="1612702"/>
          </a:xfrm>
          <a:prstGeom prst="roundRect">
            <a:avLst>
              <a:gd name="adj" fmla="val 12091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974884" y="539793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Scraping Logic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974884" y="5884069"/>
            <a:ext cx="3793688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Colly library for efficient website parsing.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5201722" y="5181362"/>
            <a:ext cx="4226838" cy="1612702"/>
          </a:xfrm>
          <a:prstGeom prst="roundRect">
            <a:avLst>
              <a:gd name="adj" fmla="val 12091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5418296" y="539793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Concurrency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18296" y="5884069"/>
            <a:ext cx="3793688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Goroutines handle multiple stock symbols simultaneously.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9645134" y="5181362"/>
            <a:ext cx="4226838" cy="1612702"/>
          </a:xfrm>
          <a:prstGeom prst="roundRect">
            <a:avLst>
              <a:gd name="adj" fmla="val 12091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9861709" y="539793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Data Export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61709" y="5884069"/>
            <a:ext cx="3793688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CSV writer enables easy download of stock data.</a:t>
            </a:r>
            <a:endParaRPr lang="en-US" sz="170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7265798-6942-6A21-4033-BFE8F927DD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19746" y="7742532"/>
            <a:ext cx="2692190" cy="42919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BB329AE-802D-36BE-B639-3068532B476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26" t="9688" b="-1280"/>
          <a:stretch/>
        </p:blipFill>
        <p:spPr>
          <a:xfrm>
            <a:off x="0" y="41856"/>
            <a:ext cx="14611936" cy="319526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671274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Team Contributions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299960" y="1817251"/>
            <a:ext cx="30480" cy="5740956"/>
          </a:xfrm>
          <a:prstGeom prst="roundRect">
            <a:avLst>
              <a:gd name="adj" fmla="val 639750"/>
            </a:avLst>
          </a:prstGeom>
          <a:solidFill>
            <a:srgbClr val="60646A"/>
          </a:solidFill>
          <a:ln/>
        </p:spPr>
      </p:sp>
      <p:sp>
        <p:nvSpPr>
          <p:cNvPr id="4" name="Shape 2"/>
          <p:cNvSpPr/>
          <p:nvPr/>
        </p:nvSpPr>
        <p:spPr>
          <a:xfrm>
            <a:off x="6343650" y="2289453"/>
            <a:ext cx="758309" cy="30480"/>
          </a:xfrm>
          <a:prstGeom prst="roundRect">
            <a:avLst>
              <a:gd name="adj" fmla="val 639750"/>
            </a:avLst>
          </a:prstGeom>
          <a:solidFill>
            <a:srgbClr val="60646A"/>
          </a:solidFill>
          <a:ln/>
        </p:spPr>
      </p:sp>
      <p:sp>
        <p:nvSpPr>
          <p:cNvPr id="5" name="Shape 3"/>
          <p:cNvSpPr/>
          <p:nvPr/>
        </p:nvSpPr>
        <p:spPr>
          <a:xfrm>
            <a:off x="7071479" y="2060972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6" name="Text 4"/>
          <p:cNvSpPr/>
          <p:nvPr/>
        </p:nvSpPr>
        <p:spPr>
          <a:xfrm>
            <a:off x="7254597" y="2133600"/>
            <a:ext cx="121087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5"/>
          <p:cNvSpPr/>
          <p:nvPr/>
        </p:nvSpPr>
        <p:spPr>
          <a:xfrm>
            <a:off x="3272909" y="203382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Krishna Teja Rayapudi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58309" y="2519958"/>
            <a:ext cx="536531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Developed web scraper using Colly.</a:t>
            </a:r>
            <a:endParaRPr lang="en-US" sz="1700" dirty="0"/>
          </a:p>
        </p:txBody>
      </p:sp>
      <p:sp>
        <p:nvSpPr>
          <p:cNvPr id="9" name="Shape 7"/>
          <p:cNvSpPr/>
          <p:nvPr/>
        </p:nvSpPr>
        <p:spPr>
          <a:xfrm>
            <a:off x="7528441" y="3372564"/>
            <a:ext cx="758309" cy="30480"/>
          </a:xfrm>
          <a:prstGeom prst="roundRect">
            <a:avLst>
              <a:gd name="adj" fmla="val 639750"/>
            </a:avLst>
          </a:prstGeom>
          <a:solidFill>
            <a:srgbClr val="60646A"/>
          </a:solidFill>
          <a:ln/>
        </p:spPr>
      </p:sp>
      <p:sp>
        <p:nvSpPr>
          <p:cNvPr id="10" name="Shape 8"/>
          <p:cNvSpPr/>
          <p:nvPr/>
        </p:nvSpPr>
        <p:spPr>
          <a:xfrm>
            <a:off x="7071479" y="3144083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1" name="Text 9"/>
          <p:cNvSpPr/>
          <p:nvPr/>
        </p:nvSpPr>
        <p:spPr>
          <a:xfrm>
            <a:off x="7219355" y="3216712"/>
            <a:ext cx="191572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Text 10"/>
          <p:cNvSpPr/>
          <p:nvPr/>
        </p:nvSpPr>
        <p:spPr>
          <a:xfrm>
            <a:off x="8506778" y="311693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Tarun Lagadapati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8506778" y="3603069"/>
            <a:ext cx="536531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Implemented data storage and organization.</a:t>
            </a:r>
            <a:endParaRPr lang="en-US" sz="1700" dirty="0"/>
          </a:p>
        </p:txBody>
      </p:sp>
      <p:sp>
        <p:nvSpPr>
          <p:cNvPr id="14" name="Shape 12"/>
          <p:cNvSpPr/>
          <p:nvPr/>
        </p:nvSpPr>
        <p:spPr>
          <a:xfrm>
            <a:off x="6343650" y="4347448"/>
            <a:ext cx="758309" cy="30480"/>
          </a:xfrm>
          <a:prstGeom prst="roundRect">
            <a:avLst>
              <a:gd name="adj" fmla="val 639750"/>
            </a:avLst>
          </a:prstGeom>
          <a:solidFill>
            <a:srgbClr val="60646A"/>
          </a:solidFill>
          <a:ln/>
        </p:spPr>
      </p:sp>
      <p:sp>
        <p:nvSpPr>
          <p:cNvPr id="15" name="Shape 13"/>
          <p:cNvSpPr/>
          <p:nvPr/>
        </p:nvSpPr>
        <p:spPr>
          <a:xfrm>
            <a:off x="7071479" y="4118967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6" name="Text 14"/>
          <p:cNvSpPr/>
          <p:nvPr/>
        </p:nvSpPr>
        <p:spPr>
          <a:xfrm>
            <a:off x="7222808" y="4191595"/>
            <a:ext cx="184666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3272909" y="409182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Sudhish Cherukuri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58309" y="4577953"/>
            <a:ext cx="536531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Designed APIs for data handling and sorting.</a:t>
            </a:r>
            <a:endParaRPr lang="en-US" sz="1700" dirty="0"/>
          </a:p>
        </p:txBody>
      </p:sp>
      <p:sp>
        <p:nvSpPr>
          <p:cNvPr id="19" name="Shape 17"/>
          <p:cNvSpPr/>
          <p:nvPr/>
        </p:nvSpPr>
        <p:spPr>
          <a:xfrm>
            <a:off x="7528441" y="5322332"/>
            <a:ext cx="758309" cy="30480"/>
          </a:xfrm>
          <a:prstGeom prst="roundRect">
            <a:avLst>
              <a:gd name="adj" fmla="val 639750"/>
            </a:avLst>
          </a:prstGeom>
          <a:solidFill>
            <a:srgbClr val="60646A"/>
          </a:solidFill>
          <a:ln/>
        </p:spPr>
      </p:sp>
      <p:sp>
        <p:nvSpPr>
          <p:cNvPr id="20" name="Shape 18"/>
          <p:cNvSpPr/>
          <p:nvPr/>
        </p:nvSpPr>
        <p:spPr>
          <a:xfrm>
            <a:off x="7071479" y="5093851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21" name="Text 19"/>
          <p:cNvSpPr/>
          <p:nvPr/>
        </p:nvSpPr>
        <p:spPr>
          <a:xfrm>
            <a:off x="7211735" y="5166479"/>
            <a:ext cx="206931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4</a:t>
            </a:r>
            <a:endParaRPr lang="en-US" sz="2650" dirty="0"/>
          </a:p>
        </p:txBody>
      </p:sp>
      <p:sp>
        <p:nvSpPr>
          <p:cNvPr id="22" name="Text 20"/>
          <p:cNvSpPr/>
          <p:nvPr/>
        </p:nvSpPr>
        <p:spPr>
          <a:xfrm>
            <a:off x="8506778" y="506670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Saivenkat Chinta</a:t>
            </a:r>
            <a:endParaRPr lang="en-US" sz="2200" dirty="0"/>
          </a:p>
        </p:txBody>
      </p:sp>
      <p:sp>
        <p:nvSpPr>
          <p:cNvPr id="23" name="Text 21"/>
          <p:cNvSpPr/>
          <p:nvPr/>
        </p:nvSpPr>
        <p:spPr>
          <a:xfrm>
            <a:off x="8506778" y="5552837"/>
            <a:ext cx="536531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Set up project environment and Gin framework.</a:t>
            </a:r>
            <a:endParaRPr lang="en-US" sz="1700" dirty="0"/>
          </a:p>
        </p:txBody>
      </p:sp>
      <p:sp>
        <p:nvSpPr>
          <p:cNvPr id="24" name="Shape 22"/>
          <p:cNvSpPr/>
          <p:nvPr/>
        </p:nvSpPr>
        <p:spPr>
          <a:xfrm>
            <a:off x="6343650" y="6297216"/>
            <a:ext cx="758309" cy="30480"/>
          </a:xfrm>
          <a:prstGeom prst="roundRect">
            <a:avLst>
              <a:gd name="adj" fmla="val 639750"/>
            </a:avLst>
          </a:prstGeom>
          <a:solidFill>
            <a:srgbClr val="60646A"/>
          </a:solidFill>
          <a:ln/>
        </p:spPr>
      </p:sp>
      <p:sp>
        <p:nvSpPr>
          <p:cNvPr id="25" name="Shape 23"/>
          <p:cNvSpPr/>
          <p:nvPr/>
        </p:nvSpPr>
        <p:spPr>
          <a:xfrm>
            <a:off x="7071479" y="6068735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26" name="Text 24"/>
          <p:cNvSpPr/>
          <p:nvPr/>
        </p:nvSpPr>
        <p:spPr>
          <a:xfrm>
            <a:off x="7222927" y="6141363"/>
            <a:ext cx="184428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5</a:t>
            </a:r>
            <a:endParaRPr lang="en-US" sz="2650" dirty="0"/>
          </a:p>
        </p:txBody>
      </p:sp>
      <p:sp>
        <p:nvSpPr>
          <p:cNvPr id="27" name="Text 25"/>
          <p:cNvSpPr/>
          <p:nvPr/>
        </p:nvSpPr>
        <p:spPr>
          <a:xfrm>
            <a:off x="3272909" y="604158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Jashmitha Daggupati</a:t>
            </a:r>
            <a:endParaRPr lang="en-US" sz="2200" dirty="0"/>
          </a:p>
        </p:txBody>
      </p:sp>
      <p:sp>
        <p:nvSpPr>
          <p:cNvPr id="28" name="Text 26"/>
          <p:cNvSpPr/>
          <p:nvPr/>
        </p:nvSpPr>
        <p:spPr>
          <a:xfrm>
            <a:off x="758309" y="6527721"/>
            <a:ext cx="536531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Tested API endpoints and handled debugging.</a:t>
            </a:r>
            <a:endParaRPr lang="en-US" sz="1700" dirty="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CC816BFD-70CC-217F-1274-5BD7EAF1EA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86419" y="7558207"/>
            <a:ext cx="3428233" cy="54653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1210</TotalTime>
  <Words>417</Words>
  <Application>Microsoft Office PowerPoint</Application>
  <PresentationFormat>Custom</PresentationFormat>
  <Paragraphs>105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Barlow Bold</vt:lpstr>
      <vt:lpstr>Arial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Sudhish Cherukuri</cp:lastModifiedBy>
  <cp:revision>9</cp:revision>
  <dcterms:created xsi:type="dcterms:W3CDTF">2024-11-25T04:01:31Z</dcterms:created>
  <dcterms:modified xsi:type="dcterms:W3CDTF">2024-11-26T03:06:41Z</dcterms:modified>
</cp:coreProperties>
</file>